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5" r:id="rId1"/>
  </p:sldMasterIdLst>
  <p:notesMasterIdLst>
    <p:notesMasterId r:id="rId9"/>
  </p:notesMasterIdLst>
  <p:sldIdLst>
    <p:sldId id="256" r:id="rId2"/>
    <p:sldId id="273" r:id="rId3"/>
    <p:sldId id="318" r:id="rId4"/>
    <p:sldId id="319" r:id="rId5"/>
    <p:sldId id="320" r:id="rId6"/>
    <p:sldId id="321" r:id="rId7"/>
    <p:sldId id="322" r:id="rId8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ambria" panose="02040503050406030204" pitchFamily="18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733B1A-BBC5-4EE8-8837-23F192FBC1DF}" v="180" dt="2024-03-07T19:58:55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35" autoAdjust="0"/>
  </p:normalViewPr>
  <p:slideViewPr>
    <p:cSldViewPr>
      <p:cViewPr varScale="1">
        <p:scale>
          <a:sx n="70" d="100"/>
          <a:sy n="70" d="100"/>
        </p:scale>
        <p:origin x="900" y="72"/>
      </p:cViewPr>
      <p:guideLst>
        <p:guide orient="horz" pos="2160"/>
        <p:guide pos="288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dodo, Agus A" userId="7e0b41b2-95c0-44fb-a591-8707edf6eef7" providerId="ADAL" clId="{7C733B1A-BBC5-4EE8-8837-23F192FBC1DF}"/>
    <pc:docChg chg="undo custSel addSld delSld modSld">
      <pc:chgData name="Widodo, Agus A" userId="7e0b41b2-95c0-44fb-a591-8707edf6eef7" providerId="ADAL" clId="{7C733B1A-BBC5-4EE8-8837-23F192FBC1DF}" dt="2024-03-07T20:12:56.973" v="1089" actId="20577"/>
      <pc:docMkLst>
        <pc:docMk/>
      </pc:docMkLst>
      <pc:sldChg chg="modSp mod">
        <pc:chgData name="Widodo, Agus A" userId="7e0b41b2-95c0-44fb-a591-8707edf6eef7" providerId="ADAL" clId="{7C733B1A-BBC5-4EE8-8837-23F192FBC1DF}" dt="2024-03-07T18:58:13.077" v="78" actId="20577"/>
        <pc:sldMkLst>
          <pc:docMk/>
          <pc:sldMk cId="0" sldId="256"/>
        </pc:sldMkLst>
        <pc:spChg chg="mod">
          <ac:chgData name="Widodo, Agus A" userId="7e0b41b2-95c0-44fb-a591-8707edf6eef7" providerId="ADAL" clId="{7C733B1A-BBC5-4EE8-8837-23F192FBC1DF}" dt="2024-03-07T18:58:13.077" v="78" actId="20577"/>
          <ac:spMkLst>
            <pc:docMk/>
            <pc:sldMk cId="0" sldId="256"/>
            <ac:spMk id="3" creationId="{00000000-0000-0000-0000-000000000000}"/>
          </ac:spMkLst>
        </pc:spChg>
        <pc:spChg chg="mod">
          <ac:chgData name="Widodo, Agus A" userId="7e0b41b2-95c0-44fb-a591-8707edf6eef7" providerId="ADAL" clId="{7C733B1A-BBC5-4EE8-8837-23F192FBC1DF}" dt="2024-03-07T18:58:03.584" v="73" actId="14100"/>
          <ac:spMkLst>
            <pc:docMk/>
            <pc:sldMk cId="0" sldId="256"/>
            <ac:spMk id="4" creationId="{00000000-0000-0000-0000-000000000000}"/>
          </ac:spMkLst>
        </pc:spChg>
        <pc:spChg chg="mod">
          <ac:chgData name="Widodo, Agus A" userId="7e0b41b2-95c0-44fb-a591-8707edf6eef7" providerId="ADAL" clId="{7C733B1A-BBC5-4EE8-8837-23F192FBC1DF}" dt="2024-03-07T18:57:35.575" v="14" actId="2711"/>
          <ac:spMkLst>
            <pc:docMk/>
            <pc:sldMk cId="0" sldId="256"/>
            <ac:spMk id="7" creationId="{49CDB83E-7641-78DC-8D28-B9ED8855149D}"/>
          </ac:spMkLst>
        </pc:spChg>
        <pc:spChg chg="mod">
          <ac:chgData name="Widodo, Agus A" userId="7e0b41b2-95c0-44fb-a591-8707edf6eef7" providerId="ADAL" clId="{7C733B1A-BBC5-4EE8-8837-23F192FBC1DF}" dt="2024-03-07T18:57:35.575" v="14" actId="2711"/>
          <ac:spMkLst>
            <pc:docMk/>
            <pc:sldMk cId="0" sldId="256"/>
            <ac:spMk id="8" creationId="{4E86B77F-9F19-8396-1424-5CE1DE31F294}"/>
          </ac:spMkLst>
        </pc:spChg>
        <pc:picChg chg="mod">
          <ac:chgData name="Widodo, Agus A" userId="7e0b41b2-95c0-44fb-a591-8707edf6eef7" providerId="ADAL" clId="{7C733B1A-BBC5-4EE8-8837-23F192FBC1DF}" dt="2024-03-07T18:57:35.575" v="14" actId="2711"/>
          <ac:picMkLst>
            <pc:docMk/>
            <pc:sldMk cId="0" sldId="256"/>
            <ac:picMk id="6" creationId="{5B75B121-6CFF-E810-5B68-7F4C2FBEBA12}"/>
          </ac:picMkLst>
        </pc:picChg>
        <pc:picChg chg="mod">
          <ac:chgData name="Widodo, Agus A" userId="7e0b41b2-95c0-44fb-a591-8707edf6eef7" providerId="ADAL" clId="{7C733B1A-BBC5-4EE8-8837-23F192FBC1DF}" dt="2024-03-07T18:57:35.575" v="14" actId="2711"/>
          <ac:picMkLst>
            <pc:docMk/>
            <pc:sldMk cId="0" sldId="256"/>
            <ac:picMk id="1028" creationId="{A7E7221A-E5A7-660F-47E9-5CD362DE5437}"/>
          </ac:picMkLst>
        </pc:picChg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0" sldId="264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0" sldId="268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0" sldId="269"/>
        </pc:sldMkLst>
      </pc:sldChg>
      <pc:sldChg chg="delSp modSp mod delAnim">
        <pc:chgData name="Widodo, Agus A" userId="7e0b41b2-95c0-44fb-a591-8707edf6eef7" providerId="ADAL" clId="{7C733B1A-BBC5-4EE8-8837-23F192FBC1DF}" dt="2024-03-07T19:02:34.869" v="179" actId="255"/>
        <pc:sldMkLst>
          <pc:docMk/>
          <pc:sldMk cId="1830107230" sldId="273"/>
        </pc:sldMkLst>
        <pc:spChg chg="mod">
          <ac:chgData name="Widodo, Agus A" userId="7e0b41b2-95c0-44fb-a591-8707edf6eef7" providerId="ADAL" clId="{7C733B1A-BBC5-4EE8-8837-23F192FBC1DF}" dt="2024-03-07T19:02:27.074" v="178" actId="255"/>
          <ac:spMkLst>
            <pc:docMk/>
            <pc:sldMk cId="1830107230" sldId="273"/>
            <ac:spMk id="3" creationId="{00000000-0000-0000-0000-000000000000}"/>
          </ac:spMkLst>
        </pc:spChg>
        <pc:spChg chg="mod">
          <ac:chgData name="Widodo, Agus A" userId="7e0b41b2-95c0-44fb-a591-8707edf6eef7" providerId="ADAL" clId="{7C733B1A-BBC5-4EE8-8837-23F192FBC1DF}" dt="2024-03-07T19:02:34.869" v="179" actId="255"/>
          <ac:spMkLst>
            <pc:docMk/>
            <pc:sldMk cId="1830107230" sldId="273"/>
            <ac:spMk id="4" creationId="{00000000-0000-0000-0000-000000000000}"/>
          </ac:spMkLst>
        </pc:spChg>
        <pc:spChg chg="mod">
          <ac:chgData name="Widodo, Agus A" userId="7e0b41b2-95c0-44fb-a591-8707edf6eef7" providerId="ADAL" clId="{7C733B1A-BBC5-4EE8-8837-23F192FBC1DF}" dt="2024-03-07T19:02:34.869" v="179" actId="255"/>
          <ac:spMkLst>
            <pc:docMk/>
            <pc:sldMk cId="1830107230" sldId="273"/>
            <ac:spMk id="5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48.619" v="124" actId="478"/>
          <ac:spMkLst>
            <pc:docMk/>
            <pc:sldMk cId="1830107230" sldId="273"/>
            <ac:spMk id="6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48.619" v="124" actId="478"/>
          <ac:spMkLst>
            <pc:docMk/>
            <pc:sldMk cId="1830107230" sldId="273"/>
            <ac:spMk id="7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48.619" v="124" actId="478"/>
          <ac:spMkLst>
            <pc:docMk/>
            <pc:sldMk cId="1830107230" sldId="273"/>
            <ac:spMk id="8" creationId="{00000000-0000-0000-0000-000000000000}"/>
          </ac:spMkLst>
        </pc:spChg>
        <pc:spChg chg="mod">
          <ac:chgData name="Widodo, Agus A" userId="7e0b41b2-95c0-44fb-a591-8707edf6eef7" providerId="ADAL" clId="{7C733B1A-BBC5-4EE8-8837-23F192FBC1DF}" dt="2024-03-07T19:02:34.869" v="179" actId="255"/>
          <ac:spMkLst>
            <pc:docMk/>
            <pc:sldMk cId="1830107230" sldId="273"/>
            <ac:spMk id="9" creationId="{00000000-0000-0000-0000-000000000000}"/>
          </ac:spMkLst>
        </pc:spChg>
        <pc:spChg chg="mod">
          <ac:chgData name="Widodo, Agus A" userId="7e0b41b2-95c0-44fb-a591-8707edf6eef7" providerId="ADAL" clId="{7C733B1A-BBC5-4EE8-8837-23F192FBC1DF}" dt="2024-03-07T19:02:34.869" v="179" actId="255"/>
          <ac:spMkLst>
            <pc:docMk/>
            <pc:sldMk cId="1830107230" sldId="273"/>
            <ac:spMk id="10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55.495" v="127" actId="478"/>
          <ac:spMkLst>
            <pc:docMk/>
            <pc:sldMk cId="1830107230" sldId="273"/>
            <ac:spMk id="11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55.495" v="127" actId="478"/>
          <ac:spMkLst>
            <pc:docMk/>
            <pc:sldMk cId="1830107230" sldId="273"/>
            <ac:spMk id="12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55.495" v="127" actId="478"/>
          <ac:spMkLst>
            <pc:docMk/>
            <pc:sldMk cId="1830107230" sldId="273"/>
            <ac:spMk id="13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9:00.038" v="129" actId="478"/>
          <ac:spMkLst>
            <pc:docMk/>
            <pc:sldMk cId="1830107230" sldId="273"/>
            <ac:spMk id="14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9:00.038" v="129" actId="478"/>
          <ac:spMkLst>
            <pc:docMk/>
            <pc:sldMk cId="1830107230" sldId="273"/>
            <ac:spMk id="15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9:00.038" v="129" actId="478"/>
          <ac:spMkLst>
            <pc:docMk/>
            <pc:sldMk cId="1830107230" sldId="273"/>
            <ac:spMk id="16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58.071" v="128" actId="478"/>
          <ac:spMkLst>
            <pc:docMk/>
            <pc:sldMk cId="1830107230" sldId="273"/>
            <ac:spMk id="19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58.071" v="128" actId="478"/>
          <ac:spMkLst>
            <pc:docMk/>
            <pc:sldMk cId="1830107230" sldId="273"/>
            <ac:spMk id="20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58.071" v="128" actId="478"/>
          <ac:spMkLst>
            <pc:docMk/>
            <pc:sldMk cId="1830107230" sldId="273"/>
            <ac:spMk id="21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48.619" v="124" actId="478"/>
          <ac:spMkLst>
            <pc:docMk/>
            <pc:sldMk cId="1830107230" sldId="273"/>
            <ac:spMk id="24" creationId="{00000000-0000-0000-0000-000000000000}"/>
          </ac:spMkLst>
        </pc:spChg>
        <pc:spChg chg="del">
          <ac:chgData name="Widodo, Agus A" userId="7e0b41b2-95c0-44fb-a591-8707edf6eef7" providerId="ADAL" clId="{7C733B1A-BBC5-4EE8-8837-23F192FBC1DF}" dt="2024-03-07T18:58:55.495" v="127" actId="478"/>
          <ac:spMkLst>
            <pc:docMk/>
            <pc:sldMk cId="1830107230" sldId="273"/>
            <ac:spMk id="25" creationId="{00000000-0000-0000-0000-000000000000}"/>
          </ac:spMkLst>
        </pc:spChg>
        <pc:graphicFrameChg chg="del mod">
          <ac:chgData name="Widodo, Agus A" userId="7e0b41b2-95c0-44fb-a591-8707edf6eef7" providerId="ADAL" clId="{7C733B1A-BBC5-4EE8-8837-23F192FBC1DF}" dt="2024-03-07T18:59:39.116" v="131"/>
          <ac:graphicFrameMkLst>
            <pc:docMk/>
            <pc:sldMk cId="1830107230" sldId="273"/>
            <ac:graphicFrameMk id="2" creationId="{82F04823-65F8-FC27-77C9-047456CEFC13}"/>
          </ac:graphicFrameMkLst>
        </pc:graphicFrameChg>
      </pc:sldChg>
      <pc:sldChg chg="del">
        <pc:chgData name="Widodo, Agus A" userId="7e0b41b2-95c0-44fb-a591-8707edf6eef7" providerId="ADAL" clId="{7C733B1A-BBC5-4EE8-8837-23F192FBC1DF}" dt="2024-03-07T20:05:46.869" v="1061" actId="2696"/>
        <pc:sldMkLst>
          <pc:docMk/>
          <pc:sldMk cId="2274021477" sldId="317"/>
        </pc:sldMkLst>
      </pc:sldChg>
      <pc:sldChg chg="addSp delSp modSp new mod modAnim">
        <pc:chgData name="Widodo, Agus A" userId="7e0b41b2-95c0-44fb-a591-8707edf6eef7" providerId="ADAL" clId="{7C733B1A-BBC5-4EE8-8837-23F192FBC1DF}" dt="2024-03-07T19:52:38.473" v="571" actId="123"/>
        <pc:sldMkLst>
          <pc:docMk/>
          <pc:sldMk cId="933177923" sldId="318"/>
        </pc:sldMkLst>
        <pc:spChg chg="add mod">
          <ac:chgData name="Widodo, Agus A" userId="7e0b41b2-95c0-44fb-a591-8707edf6eef7" providerId="ADAL" clId="{7C733B1A-BBC5-4EE8-8837-23F192FBC1DF}" dt="2024-03-07T19:02:18.842" v="177" actId="1076"/>
          <ac:spMkLst>
            <pc:docMk/>
            <pc:sldMk cId="933177923" sldId="318"/>
            <ac:spMk id="2" creationId="{57A77E5B-F00B-3AC4-D5C2-0ECF28255D30}"/>
          </ac:spMkLst>
        </pc:spChg>
        <pc:spChg chg="add mod">
          <ac:chgData name="Widodo, Agus A" userId="7e0b41b2-95c0-44fb-a591-8707edf6eef7" providerId="ADAL" clId="{7C733B1A-BBC5-4EE8-8837-23F192FBC1DF}" dt="2024-03-07T19:52:38.473" v="571" actId="123"/>
          <ac:spMkLst>
            <pc:docMk/>
            <pc:sldMk cId="933177923" sldId="318"/>
            <ac:spMk id="3" creationId="{686B454A-2B95-FF3E-626E-A3C986E3D596}"/>
          </ac:spMkLst>
        </pc:spChg>
        <pc:spChg chg="add del">
          <ac:chgData name="Widodo, Agus A" userId="7e0b41b2-95c0-44fb-a591-8707edf6eef7" providerId="ADAL" clId="{7C733B1A-BBC5-4EE8-8837-23F192FBC1DF}" dt="2024-03-07T19:12:36.339" v="193"/>
          <ac:spMkLst>
            <pc:docMk/>
            <pc:sldMk cId="933177923" sldId="318"/>
            <ac:spMk id="4" creationId="{7D16A8A0-BECA-8A87-2027-42D0059D121A}"/>
          </ac:spMkLst>
        </pc:spChg>
        <pc:spChg chg="add del mod">
          <ac:chgData name="Widodo, Agus A" userId="7e0b41b2-95c0-44fb-a591-8707edf6eef7" providerId="ADAL" clId="{7C733B1A-BBC5-4EE8-8837-23F192FBC1DF}" dt="2024-03-07T19:12:35.847" v="192"/>
          <ac:spMkLst>
            <pc:docMk/>
            <pc:sldMk cId="933177923" sldId="318"/>
            <ac:spMk id="5" creationId="{5AFE0AE1-F1D6-306C-85D0-43625BDB762B}"/>
          </ac:spMkLst>
        </pc:spChg>
        <pc:spChg chg="add del mod">
          <ac:chgData name="Widodo, Agus A" userId="7e0b41b2-95c0-44fb-a591-8707edf6eef7" providerId="ADAL" clId="{7C733B1A-BBC5-4EE8-8837-23F192FBC1DF}" dt="2024-03-07T19:12:53.107" v="197"/>
          <ac:spMkLst>
            <pc:docMk/>
            <pc:sldMk cId="933177923" sldId="318"/>
            <ac:spMk id="6" creationId="{6D6927A4-A38B-40E4-BCF8-987081736110}"/>
          </ac:spMkLst>
        </pc:spChg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2560872228" sldId="318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89186818" sldId="319"/>
        </pc:sldMkLst>
      </pc:sldChg>
      <pc:sldChg chg="addSp delSp modSp new mod modAnim">
        <pc:chgData name="Widodo, Agus A" userId="7e0b41b2-95c0-44fb-a591-8707edf6eef7" providerId="ADAL" clId="{7C733B1A-BBC5-4EE8-8837-23F192FBC1DF}" dt="2024-03-07T19:58:33.404" v="608" actId="255"/>
        <pc:sldMkLst>
          <pc:docMk/>
          <pc:sldMk cId="2817921032" sldId="319"/>
        </pc:sldMkLst>
        <pc:spChg chg="add mod">
          <ac:chgData name="Widodo, Agus A" userId="7e0b41b2-95c0-44fb-a591-8707edf6eef7" providerId="ADAL" clId="{7C733B1A-BBC5-4EE8-8837-23F192FBC1DF}" dt="2024-03-07T19:58:33.404" v="608" actId="255"/>
          <ac:spMkLst>
            <pc:docMk/>
            <pc:sldMk cId="2817921032" sldId="319"/>
            <ac:spMk id="2" creationId="{5A309476-F397-3CEF-0888-9CCD519D6144}"/>
          </ac:spMkLst>
        </pc:spChg>
        <pc:spChg chg="add mod">
          <ac:chgData name="Widodo, Agus A" userId="7e0b41b2-95c0-44fb-a591-8707edf6eef7" providerId="ADAL" clId="{7C733B1A-BBC5-4EE8-8837-23F192FBC1DF}" dt="2024-03-07T19:50:09.645" v="570" actId="1076"/>
          <ac:spMkLst>
            <pc:docMk/>
            <pc:sldMk cId="2817921032" sldId="319"/>
            <ac:spMk id="3" creationId="{3D46D52A-6A81-C65C-21E5-89343BE5A997}"/>
          </ac:spMkLst>
        </pc:spChg>
        <pc:spChg chg="add del mod">
          <ac:chgData name="Widodo, Agus A" userId="7e0b41b2-95c0-44fb-a591-8707edf6eef7" providerId="ADAL" clId="{7C733B1A-BBC5-4EE8-8837-23F192FBC1DF}" dt="2024-03-07T19:18:14.348" v="217"/>
          <ac:spMkLst>
            <pc:docMk/>
            <pc:sldMk cId="2817921032" sldId="319"/>
            <ac:spMk id="3" creationId="{D908F12B-8EA5-147F-E31C-AC0772FB2CE6}"/>
          </ac:spMkLst>
        </pc:spChg>
        <pc:spChg chg="add mod">
          <ac:chgData name="Widodo, Agus A" userId="7e0b41b2-95c0-44fb-a591-8707edf6eef7" providerId="ADAL" clId="{7C733B1A-BBC5-4EE8-8837-23F192FBC1DF}" dt="2024-03-07T19:31:11.533" v="431" actId="1076"/>
          <ac:spMkLst>
            <pc:docMk/>
            <pc:sldMk cId="2817921032" sldId="319"/>
            <ac:spMk id="4" creationId="{4096329D-3816-E55C-176C-3821B005617F}"/>
          </ac:spMkLst>
        </pc:spChg>
        <pc:spChg chg="add mod">
          <ac:chgData name="Widodo, Agus A" userId="7e0b41b2-95c0-44fb-a591-8707edf6eef7" providerId="ADAL" clId="{7C733B1A-BBC5-4EE8-8837-23F192FBC1DF}" dt="2024-03-07T19:48:57.852" v="556" actId="1076"/>
          <ac:spMkLst>
            <pc:docMk/>
            <pc:sldMk cId="2817921032" sldId="319"/>
            <ac:spMk id="5" creationId="{15E46ED8-FE0B-8541-5317-981E05637917}"/>
          </ac:spMkLst>
        </pc:spChg>
        <pc:spChg chg="add mod">
          <ac:chgData name="Widodo, Agus A" userId="7e0b41b2-95c0-44fb-a591-8707edf6eef7" providerId="ADAL" clId="{7C733B1A-BBC5-4EE8-8837-23F192FBC1DF}" dt="2024-03-07T19:48:46.205" v="553" actId="1076"/>
          <ac:spMkLst>
            <pc:docMk/>
            <pc:sldMk cId="2817921032" sldId="319"/>
            <ac:spMk id="6" creationId="{35B612A7-AE01-FD11-6A93-D270F168D656}"/>
          </ac:spMkLst>
        </pc:spChg>
        <pc:spChg chg="add mod">
          <ac:chgData name="Widodo, Agus A" userId="7e0b41b2-95c0-44fb-a591-8707edf6eef7" providerId="ADAL" clId="{7C733B1A-BBC5-4EE8-8837-23F192FBC1DF}" dt="2024-03-07T19:48:55.148" v="555" actId="1076"/>
          <ac:spMkLst>
            <pc:docMk/>
            <pc:sldMk cId="2817921032" sldId="319"/>
            <ac:spMk id="7" creationId="{C70EF79F-E1EA-DFE0-1528-FE5615A7AE58}"/>
          </ac:spMkLst>
        </pc:spChg>
        <pc:spChg chg="add del mod">
          <ac:chgData name="Widodo, Agus A" userId="7e0b41b2-95c0-44fb-a591-8707edf6eef7" providerId="ADAL" clId="{7C733B1A-BBC5-4EE8-8837-23F192FBC1DF}" dt="2024-03-07T19:48:11.874" v="550"/>
          <ac:spMkLst>
            <pc:docMk/>
            <pc:sldMk cId="2817921032" sldId="319"/>
            <ac:spMk id="8" creationId="{9DC4FE26-1ABA-84D8-D81B-EE8BA57408BD}"/>
          </ac:spMkLst>
        </pc:spChg>
        <pc:picChg chg="add mod">
          <ac:chgData name="Widodo, Agus A" userId="7e0b41b2-95c0-44fb-a591-8707edf6eef7" providerId="ADAL" clId="{7C733B1A-BBC5-4EE8-8837-23F192FBC1DF}" dt="2024-03-07T19:47:43.788" v="535" actId="1076"/>
          <ac:picMkLst>
            <pc:docMk/>
            <pc:sldMk cId="2817921032" sldId="319"/>
            <ac:picMk id="2050" creationId="{12417A24-72FC-170C-168B-F765AE1515D1}"/>
          </ac:picMkLst>
        </pc:picChg>
      </pc:sldChg>
      <pc:sldChg chg="addSp delSp modSp new mod modAnim">
        <pc:chgData name="Widodo, Agus A" userId="7e0b41b2-95c0-44fb-a591-8707edf6eef7" providerId="ADAL" clId="{7C733B1A-BBC5-4EE8-8837-23F192FBC1DF}" dt="2024-03-07T19:58:29.260" v="607" actId="255"/>
        <pc:sldMkLst>
          <pc:docMk/>
          <pc:sldMk cId="3376172711" sldId="320"/>
        </pc:sldMkLst>
        <pc:spChg chg="add mod">
          <ac:chgData name="Widodo, Agus A" userId="7e0b41b2-95c0-44fb-a591-8707edf6eef7" providerId="ADAL" clId="{7C733B1A-BBC5-4EE8-8837-23F192FBC1DF}" dt="2024-03-07T19:58:29.260" v="607" actId="255"/>
          <ac:spMkLst>
            <pc:docMk/>
            <pc:sldMk cId="3376172711" sldId="320"/>
            <ac:spMk id="2" creationId="{1DFD9C71-3052-B69E-25A7-49BE4BE2F6C6}"/>
          </ac:spMkLst>
        </pc:spChg>
        <pc:spChg chg="add mod">
          <ac:chgData name="Widodo, Agus A" userId="7e0b41b2-95c0-44fb-a591-8707edf6eef7" providerId="ADAL" clId="{7C733B1A-BBC5-4EE8-8837-23F192FBC1DF}" dt="2024-03-07T19:49:54.514" v="567" actId="255"/>
          <ac:spMkLst>
            <pc:docMk/>
            <pc:sldMk cId="3376172711" sldId="320"/>
            <ac:spMk id="4" creationId="{456EF442-25C8-1D7A-9FCC-FFA080DA316A}"/>
          </ac:spMkLst>
        </pc:spChg>
        <pc:spChg chg="add mod">
          <ac:chgData name="Widodo, Agus A" userId="7e0b41b2-95c0-44fb-a591-8707edf6eef7" providerId="ADAL" clId="{7C733B1A-BBC5-4EE8-8837-23F192FBC1DF}" dt="2024-03-07T19:49:54.514" v="567" actId="255"/>
          <ac:spMkLst>
            <pc:docMk/>
            <pc:sldMk cId="3376172711" sldId="320"/>
            <ac:spMk id="5" creationId="{5A549F1F-20B2-BDC6-1ED0-A54728243CA6}"/>
          </ac:spMkLst>
        </pc:spChg>
        <pc:spChg chg="add mod">
          <ac:chgData name="Widodo, Agus A" userId="7e0b41b2-95c0-44fb-a591-8707edf6eef7" providerId="ADAL" clId="{7C733B1A-BBC5-4EE8-8837-23F192FBC1DF}" dt="2024-03-07T19:49:54.514" v="567" actId="255"/>
          <ac:spMkLst>
            <pc:docMk/>
            <pc:sldMk cId="3376172711" sldId="320"/>
            <ac:spMk id="6" creationId="{FFD4BB04-F283-AAF6-FE5E-A03E6293489B}"/>
          </ac:spMkLst>
        </pc:spChg>
        <pc:spChg chg="add del mod">
          <ac:chgData name="Widodo, Agus A" userId="7e0b41b2-95c0-44fb-a591-8707edf6eef7" providerId="ADAL" clId="{7C733B1A-BBC5-4EE8-8837-23F192FBC1DF}" dt="2024-03-07T19:49:19.570" v="561" actId="478"/>
          <ac:spMkLst>
            <pc:docMk/>
            <pc:sldMk cId="3376172711" sldId="320"/>
            <ac:spMk id="8" creationId="{3D97F437-E905-B66F-A719-B4A5117C1BB3}"/>
          </ac:spMkLst>
        </pc:spChg>
        <pc:spChg chg="add mod">
          <ac:chgData name="Widodo, Agus A" userId="7e0b41b2-95c0-44fb-a591-8707edf6eef7" providerId="ADAL" clId="{7C733B1A-BBC5-4EE8-8837-23F192FBC1DF}" dt="2024-03-07T19:49:54.514" v="567" actId="255"/>
          <ac:spMkLst>
            <pc:docMk/>
            <pc:sldMk cId="3376172711" sldId="320"/>
            <ac:spMk id="9" creationId="{353DB7BB-AED9-9C9E-2E18-D8494C79E434}"/>
          </ac:spMkLst>
        </pc:spChg>
        <pc:spChg chg="add mod">
          <ac:chgData name="Widodo, Agus A" userId="7e0b41b2-95c0-44fb-a591-8707edf6eef7" providerId="ADAL" clId="{7C733B1A-BBC5-4EE8-8837-23F192FBC1DF}" dt="2024-03-07T19:50:03.853" v="569" actId="14100"/>
          <ac:spMkLst>
            <pc:docMk/>
            <pc:sldMk cId="3376172711" sldId="320"/>
            <ac:spMk id="11" creationId="{AEB1A107-7309-EC86-9FCE-6FC6ABAE2ABF}"/>
          </ac:spMkLst>
        </pc:spChg>
        <pc:picChg chg="add mod modCrop">
          <ac:chgData name="Widodo, Agus A" userId="7e0b41b2-95c0-44fb-a591-8707edf6eef7" providerId="ADAL" clId="{7C733B1A-BBC5-4EE8-8837-23F192FBC1DF}" dt="2024-03-07T19:46:56.884" v="483" actId="1076"/>
          <ac:picMkLst>
            <pc:docMk/>
            <pc:sldMk cId="3376172711" sldId="320"/>
            <ac:picMk id="3" creationId="{A95EC8B2-587A-D530-599F-5C479825BFBA}"/>
          </ac:picMkLst>
        </pc:picChg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4133406695" sldId="320"/>
        </pc:sldMkLst>
      </pc:sldChg>
      <pc:sldChg chg="addSp delSp modSp add mod delAnim">
        <pc:chgData name="Widodo, Agus A" userId="7e0b41b2-95c0-44fb-a591-8707edf6eef7" providerId="ADAL" clId="{7C733B1A-BBC5-4EE8-8837-23F192FBC1DF}" dt="2024-03-07T20:12:56.973" v="1089" actId="20577"/>
        <pc:sldMkLst>
          <pc:docMk/>
          <pc:sldMk cId="2324762641" sldId="321"/>
        </pc:sldMkLst>
        <pc:spChg chg="mod">
          <ac:chgData name="Widodo, Agus A" userId="7e0b41b2-95c0-44fb-a591-8707edf6eef7" providerId="ADAL" clId="{7C733B1A-BBC5-4EE8-8837-23F192FBC1DF}" dt="2024-03-07T19:58:22.908" v="606" actId="255"/>
          <ac:spMkLst>
            <pc:docMk/>
            <pc:sldMk cId="2324762641" sldId="321"/>
            <ac:spMk id="2" creationId="{1DFD9C71-3052-B69E-25A7-49BE4BE2F6C6}"/>
          </ac:spMkLst>
        </pc:spChg>
        <pc:spChg chg="mod">
          <ac:chgData name="Widodo, Agus A" userId="7e0b41b2-95c0-44fb-a591-8707edf6eef7" providerId="ADAL" clId="{7C733B1A-BBC5-4EE8-8837-23F192FBC1DF}" dt="2024-03-07T20:12:56.973" v="1089" actId="20577"/>
          <ac:spMkLst>
            <pc:docMk/>
            <pc:sldMk cId="2324762641" sldId="321"/>
            <ac:spMk id="6" creationId="{FFD4BB04-F283-AAF6-FE5E-A03E6293489B}"/>
          </ac:spMkLst>
        </pc:spChg>
        <pc:spChg chg="mod">
          <ac:chgData name="Widodo, Agus A" userId="7e0b41b2-95c0-44fb-a591-8707edf6eef7" providerId="ADAL" clId="{7C733B1A-BBC5-4EE8-8837-23F192FBC1DF}" dt="2024-03-07T19:55:43.943" v="585"/>
          <ac:spMkLst>
            <pc:docMk/>
            <pc:sldMk cId="2324762641" sldId="321"/>
            <ac:spMk id="11" creationId="{AEB1A107-7309-EC86-9FCE-6FC6ABAE2ABF}"/>
          </ac:spMkLst>
        </pc:spChg>
        <pc:picChg chg="del">
          <ac:chgData name="Widodo, Agus A" userId="7e0b41b2-95c0-44fb-a591-8707edf6eef7" providerId="ADAL" clId="{7C733B1A-BBC5-4EE8-8837-23F192FBC1DF}" dt="2024-03-07T19:54:13.071" v="573" actId="478"/>
          <ac:picMkLst>
            <pc:docMk/>
            <pc:sldMk cId="2324762641" sldId="321"/>
            <ac:picMk id="3" creationId="{A95EC8B2-587A-D530-599F-5C479825BFBA}"/>
          </ac:picMkLst>
        </pc:picChg>
        <pc:picChg chg="add del mod">
          <ac:chgData name="Widodo, Agus A" userId="7e0b41b2-95c0-44fb-a591-8707edf6eef7" providerId="ADAL" clId="{7C733B1A-BBC5-4EE8-8837-23F192FBC1DF}" dt="2024-03-07T19:55:29.056" v="579" actId="478"/>
          <ac:picMkLst>
            <pc:docMk/>
            <pc:sldMk cId="2324762641" sldId="321"/>
            <ac:picMk id="8" creationId="{CFB197DC-DC83-D96C-FC3D-5C4FD3C65602}"/>
          </ac:picMkLst>
        </pc:picChg>
        <pc:picChg chg="add mod">
          <ac:chgData name="Widodo, Agus A" userId="7e0b41b2-95c0-44fb-a591-8707edf6eef7" providerId="ADAL" clId="{7C733B1A-BBC5-4EE8-8837-23F192FBC1DF}" dt="2024-03-07T19:55:36.275" v="584" actId="14100"/>
          <ac:picMkLst>
            <pc:docMk/>
            <pc:sldMk cId="2324762641" sldId="321"/>
            <ac:picMk id="12" creationId="{48659333-D043-8303-BCAA-BB4B8C8464AC}"/>
          </ac:picMkLst>
        </pc:picChg>
      </pc:sldChg>
      <pc:sldChg chg="addSp modSp new mod modAnim">
        <pc:chgData name="Widodo, Agus A" userId="7e0b41b2-95c0-44fb-a591-8707edf6eef7" providerId="ADAL" clId="{7C733B1A-BBC5-4EE8-8837-23F192FBC1DF}" dt="2024-03-07T20:01:44.532" v="1060" actId="20577"/>
        <pc:sldMkLst>
          <pc:docMk/>
          <pc:sldMk cId="2707237091" sldId="322"/>
        </pc:sldMkLst>
        <pc:spChg chg="add mod">
          <ac:chgData name="Widodo, Agus A" userId="7e0b41b2-95c0-44fb-a591-8707edf6eef7" providerId="ADAL" clId="{7C733B1A-BBC5-4EE8-8837-23F192FBC1DF}" dt="2024-03-07T19:58:49.533" v="625" actId="20577"/>
          <ac:spMkLst>
            <pc:docMk/>
            <pc:sldMk cId="2707237091" sldId="322"/>
            <ac:spMk id="2" creationId="{7A4F2123-18AD-DEC7-C83B-7CF0B1ACAEB1}"/>
          </ac:spMkLst>
        </pc:spChg>
        <pc:spChg chg="add mod">
          <ac:chgData name="Widodo, Agus A" userId="7e0b41b2-95c0-44fb-a591-8707edf6eef7" providerId="ADAL" clId="{7C733B1A-BBC5-4EE8-8837-23F192FBC1DF}" dt="2024-03-07T20:01:44.532" v="1060" actId="20577"/>
          <ac:spMkLst>
            <pc:docMk/>
            <pc:sldMk cId="2707237091" sldId="322"/>
            <ac:spMk id="3" creationId="{44D7109F-C727-8B38-7FF1-C89883B9B2E2}"/>
          </ac:spMkLst>
        </pc:spChg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4279584374" sldId="322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3104182642" sldId="323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2604422085" sldId="324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1367105579" sldId="325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3537752135" sldId="327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935444965" sldId="328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3276577849" sldId="329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3225476521" sldId="330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4071266140" sldId="331"/>
        </pc:sldMkLst>
      </pc:sldChg>
      <pc:sldChg chg="del">
        <pc:chgData name="Widodo, Agus A" userId="7e0b41b2-95c0-44fb-a591-8707edf6eef7" providerId="ADAL" clId="{7C733B1A-BBC5-4EE8-8837-23F192FBC1DF}" dt="2024-03-07T18:59:24.705" v="130" actId="2696"/>
        <pc:sldMkLst>
          <pc:docMk/>
          <pc:sldMk cId="2093116886" sldId="33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DA236-6BB5-4589-B6B5-6DE200E47F45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88117F-C338-49CB-987F-EA85EA8A77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699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88117F-C338-49CB-987F-EA85EA8A775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64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55EDE-32EF-230B-60DF-F0B96945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0A0B20-B982-C988-A1EF-1B35D27B1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5E8D1-0A2C-DB2F-D9F3-F42D8363A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8975C-9859-C291-5052-903F154C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A40B9-3F6D-EA64-6D30-25E7A250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0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FDF82-7259-974B-40A5-EDF46893C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FAFE16-D8A2-1EB9-7CA3-0AAE1D900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EA7DF-861D-71E0-642A-CA04CF93F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54E76-116C-C239-711A-459C84619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E0E1F-C07E-8687-0132-6CAC1D54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86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458B31-CCA0-E5F0-A67A-CA265688D9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809AA-B42F-3961-9A07-1894664DC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E9373-1708-6B85-9EF1-0815768F4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E6221-5DD6-CDBD-559B-E02CB4D53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2166B-B7A9-8F76-2C4D-4852787B9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63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BE3CA-DC99-1023-3177-B6F0AABDF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7FCF5-40E9-145E-DBC6-5732D91CD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E37FD-7505-F80F-6203-44AB449E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F14E5-B075-4750-A536-82D79D1F3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1724E-0FEA-FDD3-5121-C9C0B58A5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4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6711A-6726-6446-BA84-9683B0AE5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FEF1F7-CEF6-AB9C-F582-0B7F671F7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3DCE0-58D1-5178-794F-8649E212E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79556-18B8-5C1E-C85C-C9392BC1F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24535-7B96-86CA-844C-B704E594F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FE379-18B1-A30C-8AC4-AC6EFEE51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FDA7E-3937-4639-00AC-E96098636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A6D879-C13F-E511-A409-72838FCDA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6EFA0-B82B-6956-186C-9D4256D0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5B930-397E-B9E7-E47E-EBE8F88D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80851-E584-23BD-8E81-67CA907A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913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25369-DB42-4698-1ED8-9B83390F8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FF6C3-2DC3-F0B3-3262-1514CC479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0C4045-2639-6B1E-01D1-988A73EC9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497F23-79F1-799E-E8C4-E6AA77F5F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A7C85-9A43-7F9E-4189-47A9F4F86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8754E5-272F-DCA2-61D5-E32E2D960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9B1C69-3467-4518-56CF-B86FC7F8E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2EE3CA-5C06-583A-4A49-4F4712CF2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BFDA-FA15-C18A-2965-8A52F181D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C34DB1-2ECB-0807-CF93-575613636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8F3C30-AEFE-3CE6-D262-06AC9923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93CD8C-E576-8CFF-DB77-139E617A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16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17AF3C-3E80-7563-EF15-264E2A520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E8FBF6-27B0-B935-37B5-1880A5B2B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55EBF5-2D38-048D-060B-CF6BE80BF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67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43081-45EB-DC53-C326-E8722199C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FD975-19DC-42C9-DF3C-946434B08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72535-584A-DF6C-1776-09E35F180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01D70-068A-7DA4-F636-9A30C019B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19EA8-E9D1-B0AB-8782-23E0E09B1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04EFCF-5E50-EC1A-A07D-3FA42B4D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4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4BC1-51F3-E251-CFF3-2F8307DAA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AF0052-5277-6956-E0B9-9CD87519B1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3A7F2A-0EEF-FFAC-AF78-9F05C1824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82B6A-786B-EF32-C1A7-12FD71EF8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15C10F-2660-CCEF-AFA6-795D2E017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92E0F-6021-E3F1-BBF9-663EC211D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82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D09EBE-C0EC-43F9-44BA-25D5E2C8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0EC22-CC48-2A26-0D36-40706A5C6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79351-E346-C6BA-0B27-20FBE199F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DFFC3-CC7E-A6E7-2F40-B51EE53ABA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8A78C-43BE-373F-3B30-E3189180D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98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rlesq34/pointnet2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hyperlink" Target="https://github.com/Yarroudh/segment-lidar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HuguesTHOMAS/KPConv-PyTorch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95232" y="2437340"/>
            <a:ext cx="15773400" cy="1700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5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Weekly Meeting : 16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57300" y="4991100"/>
            <a:ext cx="11620500" cy="1889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429768">
              <a:spcAft>
                <a:spcPts val="600"/>
              </a:spcAft>
            </a:pPr>
            <a:r>
              <a:rPr lang="en-GB" sz="376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Ahmad Agus Widodo</a:t>
            </a:r>
          </a:p>
          <a:p>
            <a:pPr defTabSz="429768">
              <a:spcAft>
                <a:spcPts val="600"/>
              </a:spcAft>
            </a:pPr>
            <a:r>
              <a:rPr lang="en-GB" sz="376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PhD Student in Geotechnics Sections</a:t>
            </a:r>
          </a:p>
          <a:p>
            <a:pPr defTabSz="429768">
              <a:spcAft>
                <a:spcPts val="600"/>
              </a:spcAft>
            </a:pPr>
            <a:r>
              <a:rPr lang="en-GB" sz="376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Department of Civil and Environmental Engineering</a:t>
            </a:r>
            <a:endParaRPr lang="en-GB" sz="4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black and grey logo&#10;&#10;Description automatically generated">
            <a:extLst>
              <a:ext uri="{FF2B5EF4-FFF2-40B4-BE49-F238E27FC236}">
                <a16:creationId xmlns:a16="http://schemas.microsoft.com/office/drawing/2014/main" id="{5B75B121-6CFF-E810-5B68-7F4C2FBEBA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2200" y="7796830"/>
            <a:ext cx="3076432" cy="1092016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49CDB83E-7641-78DC-8D28-B9ED8855149D}"/>
              </a:ext>
            </a:extLst>
          </p:cNvPr>
          <p:cNvSpPr txBox="1">
            <a:spLocks/>
          </p:cNvSpPr>
          <p:nvPr/>
        </p:nvSpPr>
        <p:spPr>
          <a:xfrm>
            <a:off x="9901463" y="8894746"/>
            <a:ext cx="7215056" cy="39577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859536">
              <a:buNone/>
            </a:pPr>
            <a:r>
              <a:rPr lang="en-GB" sz="1786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This PhD is funded by Indonesian Endowment Funds for Education (LPDP)</a:t>
            </a:r>
          </a:p>
          <a:p>
            <a:pPr marL="457200" indent="-457200">
              <a:buFont typeface="Arial" pitchFamily="34" charset="0"/>
              <a:buAutoNum type="arabicPeriod"/>
            </a:pPr>
            <a:endParaRPr lang="en-GB" sz="19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E86B77F-9F19-8396-1424-5CE1DE31F294}"/>
              </a:ext>
            </a:extLst>
          </p:cNvPr>
          <p:cNvSpPr txBox="1">
            <a:spLocks/>
          </p:cNvSpPr>
          <p:nvPr/>
        </p:nvSpPr>
        <p:spPr>
          <a:xfrm>
            <a:off x="1257300" y="7796829"/>
            <a:ext cx="10241367" cy="10920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859536">
              <a:spcBef>
                <a:spcPts val="940"/>
              </a:spcBef>
            </a:pPr>
            <a:r>
              <a:rPr lang="en-GB" sz="3008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Supervisors: </a:t>
            </a:r>
          </a:p>
          <a:p>
            <a:pPr marL="429768" indent="-429768" algn="l" defTabSz="859536">
              <a:spcBef>
                <a:spcPts val="940"/>
              </a:spcBef>
              <a:buFont typeface="Arial" panose="020B0604020202020204" pitchFamily="34" charset="0"/>
              <a:buAutoNum type="arabicPeriod"/>
            </a:pPr>
            <a:r>
              <a:rPr lang="en-GB" sz="3008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Dr Truong Le (Geotechnic Sections)</a:t>
            </a:r>
          </a:p>
          <a:p>
            <a:pPr marL="429768" indent="-429768" algn="l" defTabSz="859536">
              <a:spcBef>
                <a:spcPts val="940"/>
              </a:spcBef>
              <a:buFont typeface="Arial" panose="020B0604020202020204" pitchFamily="34" charset="0"/>
              <a:buAutoNum type="arabicPeriod"/>
            </a:pPr>
            <a:r>
              <a:rPr lang="en-GB" sz="3008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Dr Philippa J Mason (</a:t>
            </a:r>
            <a:r>
              <a:rPr lang="en-GB" sz="3008" kern="12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Royal School of Mines)</a:t>
            </a:r>
            <a:endParaRPr lang="en-GB" sz="3008" kern="12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endParaRPr lang="en-GB" sz="32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Imperial College London Logo PNG Vector (SVG) Free Download">
            <a:extLst>
              <a:ext uri="{FF2B5EF4-FFF2-40B4-BE49-F238E27FC236}">
                <a16:creationId xmlns:a16="http://schemas.microsoft.com/office/drawing/2014/main" id="{A7E7221A-E5A7-660F-47E9-5CD362DE5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342900"/>
            <a:ext cx="3656464" cy="962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527139" y="965199"/>
            <a:ext cx="7792472" cy="1316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5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Outline</a:t>
            </a:r>
            <a:endParaRPr lang="en-US" sz="55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02785" y="3523035"/>
            <a:ext cx="740064" cy="616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5152"/>
              </a:lnSpc>
              <a:spcAft>
                <a:spcPts val="600"/>
              </a:spcAft>
            </a:pPr>
            <a:r>
              <a:rPr lang="en-US" sz="4000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01</a:t>
            </a:r>
            <a:endParaRPr lang="en-US" sz="400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02785" y="4549911"/>
            <a:ext cx="740064" cy="616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5152"/>
              </a:lnSpc>
              <a:spcAft>
                <a:spcPts val="600"/>
              </a:spcAft>
            </a:pPr>
            <a:r>
              <a:rPr lang="en-US" sz="4000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02</a:t>
            </a:r>
            <a:endParaRPr lang="en-US" sz="400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466084" y="3523035"/>
            <a:ext cx="6003453" cy="6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5151"/>
              </a:lnSpc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Previous Training Model</a:t>
            </a:r>
            <a:endParaRPr lang="en-US" sz="4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466084" y="4549911"/>
            <a:ext cx="6003453" cy="6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5151"/>
              </a:lnSpc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Future Direction</a:t>
            </a:r>
            <a:endParaRPr lang="en-US" sz="4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107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57A77E5B-F00B-3AC4-D5C2-0ECF28255D30}"/>
              </a:ext>
            </a:extLst>
          </p:cNvPr>
          <p:cNvSpPr txBox="1"/>
          <p:nvPr/>
        </p:nvSpPr>
        <p:spPr>
          <a:xfrm>
            <a:off x="1524000" y="266700"/>
            <a:ext cx="15922661" cy="12665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5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Learning from Previous Developed Methods</a:t>
            </a:r>
            <a:endParaRPr lang="en-US" sz="55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6B454A-2B95-FF3E-626E-A3C986E3D596}"/>
              </a:ext>
            </a:extLst>
          </p:cNvPr>
          <p:cNvSpPr txBox="1"/>
          <p:nvPr/>
        </p:nvSpPr>
        <p:spPr>
          <a:xfrm>
            <a:off x="1524000" y="2552700"/>
            <a:ext cx="15392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PointNet</a:t>
            </a: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: Deep Learning on Point Sets for 3D Classification and Segmentation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LiDAR Automatic Unsupervised Segmentation using Segment-Anything Model (SAM) from Meta AI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KPConv: Flexible and Deformable Convolution for Point Clouds</a:t>
            </a:r>
          </a:p>
        </p:txBody>
      </p:sp>
    </p:spTree>
    <p:extLst>
      <p:ext uri="{BB962C8B-B14F-4D97-AF65-F5344CB8AC3E}">
        <p14:creationId xmlns:p14="http://schemas.microsoft.com/office/powerpoint/2010/main" val="933177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5A309476-F397-3CEF-0888-9CCD519D6144}"/>
              </a:ext>
            </a:extLst>
          </p:cNvPr>
          <p:cNvSpPr txBox="1"/>
          <p:nvPr/>
        </p:nvSpPr>
        <p:spPr>
          <a:xfrm>
            <a:off x="779060" y="266700"/>
            <a:ext cx="3411940" cy="12665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000" b="1" kern="12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Pointnet</a:t>
            </a:r>
            <a:endParaRPr lang="en-US" sz="50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417A24-72FC-170C-168B-F765AE151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490" y="863205"/>
            <a:ext cx="11327926" cy="474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96329D-3816-E55C-176C-3821B005617F}"/>
              </a:ext>
            </a:extLst>
          </p:cNvPr>
          <p:cNvSpPr txBox="1"/>
          <p:nvPr/>
        </p:nvSpPr>
        <p:spPr>
          <a:xfrm>
            <a:off x="765423" y="1722266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Result: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E46ED8-FE0B-8541-5317-981E05637917}"/>
              </a:ext>
            </a:extLst>
          </p:cNvPr>
          <p:cNvSpPr txBox="1"/>
          <p:nvPr/>
        </p:nvSpPr>
        <p:spPr>
          <a:xfrm>
            <a:off x="765423" y="6926240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Keywords: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B612A7-AE01-FD11-6A93-D270F168D656}"/>
              </a:ext>
            </a:extLst>
          </p:cNvPr>
          <p:cNvSpPr txBox="1"/>
          <p:nvPr/>
        </p:nvSpPr>
        <p:spPr>
          <a:xfrm>
            <a:off x="3290248" y="7062179"/>
            <a:ext cx="14020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Tensorflow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The method can be applied for part segmentation and semantic  segmentation to classify objects</a:t>
            </a:r>
          </a:p>
          <a:p>
            <a:pPr marL="342900" indent="-342900" algn="just">
              <a:buAutoNum type="arabicPeriod"/>
            </a:pPr>
            <a:r>
              <a:rPr lang="en-GB" sz="3600" b="0" i="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The paper indicates that performance saturates around 1K points, suggesting a potential limitation in dealing with very large point sets. 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46D52A-6A81-C65C-21E5-89343BE5A997}"/>
              </a:ext>
            </a:extLst>
          </p:cNvPr>
          <p:cNvSpPr txBox="1"/>
          <p:nvPr/>
        </p:nvSpPr>
        <p:spPr>
          <a:xfrm>
            <a:off x="3292523" y="5725911"/>
            <a:ext cx="1402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hlinkClick r:id="rId3"/>
              </a:rPr>
              <a:t>charlesq34/pointnet2: </a:t>
            </a:r>
            <a:r>
              <a:rPr lang="en-GB" sz="3600" dirty="0" err="1">
                <a:hlinkClick r:id="rId3"/>
              </a:rPr>
              <a:t>PointNet</a:t>
            </a:r>
            <a:r>
              <a:rPr lang="en-GB" sz="3600" dirty="0">
                <a:hlinkClick r:id="rId3"/>
              </a:rPr>
              <a:t>++: Deep Hierarchical Feature Learning on Point Sets in a Metric Space (github.com)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EF79F-E1EA-DFE0-1528-FE5615A7AE58}"/>
              </a:ext>
            </a:extLst>
          </p:cNvPr>
          <p:cNvSpPr txBox="1"/>
          <p:nvPr/>
        </p:nvSpPr>
        <p:spPr>
          <a:xfrm>
            <a:off x="779060" y="5821713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Github</a:t>
            </a: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:</a:t>
            </a:r>
          </a:p>
        </p:txBody>
      </p:sp>
    </p:spTree>
    <p:extLst>
      <p:ext uri="{BB962C8B-B14F-4D97-AF65-F5344CB8AC3E}">
        <p14:creationId xmlns:p14="http://schemas.microsoft.com/office/powerpoint/2010/main" val="281792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1DFD9C71-3052-B69E-25A7-49BE4BE2F6C6}"/>
              </a:ext>
            </a:extLst>
          </p:cNvPr>
          <p:cNvSpPr txBox="1"/>
          <p:nvPr/>
        </p:nvSpPr>
        <p:spPr>
          <a:xfrm>
            <a:off x="779060" y="266700"/>
            <a:ext cx="5926540" cy="1251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0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Segment Lidar</a:t>
            </a:r>
            <a:endParaRPr lang="en-US" sz="50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2024-03-07 18-50-13">
            <a:hlinkClick r:id="" action="ppaction://media"/>
            <a:extLst>
              <a:ext uri="{FF2B5EF4-FFF2-40B4-BE49-F238E27FC236}">
                <a16:creationId xmlns:a16="http://schemas.microsoft.com/office/drawing/2014/main" id="{A95EC8B2-587A-D530-599F-5C479825BF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6107" t="2714" r="3817" b="6362"/>
          <a:stretch/>
        </p:blipFill>
        <p:spPr>
          <a:xfrm>
            <a:off x="5873087" y="1398238"/>
            <a:ext cx="9662615" cy="5486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6EF442-25C8-1D7A-9FCC-FFA080DA316A}"/>
              </a:ext>
            </a:extLst>
          </p:cNvPr>
          <p:cNvSpPr txBox="1"/>
          <p:nvPr/>
        </p:nvSpPr>
        <p:spPr>
          <a:xfrm>
            <a:off x="765423" y="1722266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Result: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549F1F-20B2-BDC6-1ED0-A54728243CA6}"/>
              </a:ext>
            </a:extLst>
          </p:cNvPr>
          <p:cNvSpPr txBox="1"/>
          <p:nvPr/>
        </p:nvSpPr>
        <p:spPr>
          <a:xfrm>
            <a:off x="762000" y="8241568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Keywords: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D4BB04-F283-AAF6-FE5E-A03E6293489B}"/>
              </a:ext>
            </a:extLst>
          </p:cNvPr>
          <p:cNvSpPr txBox="1"/>
          <p:nvPr/>
        </p:nvSpPr>
        <p:spPr>
          <a:xfrm>
            <a:off x="3200400" y="8241568"/>
            <a:ext cx="1402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Pytorch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There is no paper found for this method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3DB7BB-AED9-9C9E-2E18-D8494C79E434}"/>
              </a:ext>
            </a:extLst>
          </p:cNvPr>
          <p:cNvSpPr txBox="1"/>
          <p:nvPr/>
        </p:nvSpPr>
        <p:spPr>
          <a:xfrm>
            <a:off x="779060" y="7364404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Github</a:t>
            </a: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B1A107-7309-EC86-9FCE-6FC6ABAE2ABF}"/>
              </a:ext>
            </a:extLst>
          </p:cNvPr>
          <p:cNvSpPr txBox="1"/>
          <p:nvPr/>
        </p:nvSpPr>
        <p:spPr>
          <a:xfrm>
            <a:off x="3276600" y="7364403"/>
            <a:ext cx="14401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 err="1">
                <a:latin typeface="Cambria" panose="02040503050406030204" pitchFamily="18" charset="0"/>
                <a:ea typeface="Cambria" panose="02040503050406030204" pitchFamily="18" charset="0"/>
                <a:hlinkClick r:id="rId5"/>
              </a:rPr>
              <a:t>Yarroudh</a:t>
            </a:r>
            <a:r>
              <a:rPr lang="en-GB" sz="2800" dirty="0">
                <a:latin typeface="Cambria" panose="02040503050406030204" pitchFamily="18" charset="0"/>
                <a:ea typeface="Cambria" panose="02040503050406030204" pitchFamily="18" charset="0"/>
                <a:hlinkClick r:id="rId5"/>
              </a:rPr>
              <a:t>/segment-lidar: Python package for segmenting LiDAR data using Segment-Anything Model (SAM) from Meta AI. (github.com)</a:t>
            </a:r>
            <a:endParaRPr lang="en-GB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172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1DFD9C71-3052-B69E-25A7-49BE4BE2F6C6}"/>
              </a:ext>
            </a:extLst>
          </p:cNvPr>
          <p:cNvSpPr txBox="1"/>
          <p:nvPr/>
        </p:nvSpPr>
        <p:spPr>
          <a:xfrm>
            <a:off x="779060" y="266700"/>
            <a:ext cx="5926540" cy="1251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0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KP Conv</a:t>
            </a:r>
            <a:endParaRPr lang="en-US" sz="50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6EF442-25C8-1D7A-9FCC-FFA080DA316A}"/>
              </a:ext>
            </a:extLst>
          </p:cNvPr>
          <p:cNvSpPr txBox="1"/>
          <p:nvPr/>
        </p:nvSpPr>
        <p:spPr>
          <a:xfrm>
            <a:off x="765423" y="1722266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Result: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549F1F-20B2-BDC6-1ED0-A54728243CA6}"/>
              </a:ext>
            </a:extLst>
          </p:cNvPr>
          <p:cNvSpPr txBox="1"/>
          <p:nvPr/>
        </p:nvSpPr>
        <p:spPr>
          <a:xfrm>
            <a:off x="762000" y="8241568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Keywords: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D4BB04-F283-AAF6-FE5E-A03E6293489B}"/>
              </a:ext>
            </a:extLst>
          </p:cNvPr>
          <p:cNvSpPr txBox="1"/>
          <p:nvPr/>
        </p:nvSpPr>
        <p:spPr>
          <a:xfrm>
            <a:off x="3200400" y="8241568"/>
            <a:ext cx="14020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Pytorch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RGB Datasets</a:t>
            </a:r>
          </a:p>
          <a:p>
            <a:pPr marL="342900" indent="-34290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GB" sz="3600">
                <a:latin typeface="Cambria" panose="02040503050406030204" pitchFamily="18" charset="0"/>
                <a:ea typeface="Cambria" panose="02040503050406030204" pitchFamily="18" charset="0"/>
              </a:rPr>
              <a:t>Indoor application</a:t>
            </a:r>
            <a:endParaRPr lang="en-GB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3DB7BB-AED9-9C9E-2E18-D8494C79E434}"/>
              </a:ext>
            </a:extLst>
          </p:cNvPr>
          <p:cNvSpPr txBox="1"/>
          <p:nvPr/>
        </p:nvSpPr>
        <p:spPr>
          <a:xfrm>
            <a:off x="779060" y="7364404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Github</a:t>
            </a: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 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B1A107-7309-EC86-9FCE-6FC6ABAE2ABF}"/>
              </a:ext>
            </a:extLst>
          </p:cNvPr>
          <p:cNvSpPr txBox="1"/>
          <p:nvPr/>
        </p:nvSpPr>
        <p:spPr>
          <a:xfrm>
            <a:off x="3276600" y="7364403"/>
            <a:ext cx="14401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 err="1">
                <a:hlinkClick r:id="rId2"/>
              </a:rPr>
              <a:t>HuguesTHOMAS</a:t>
            </a:r>
            <a:r>
              <a:rPr lang="en-GB" sz="2800" dirty="0">
                <a:hlinkClick r:id="rId2"/>
              </a:rPr>
              <a:t>/KPConv-</a:t>
            </a:r>
            <a:r>
              <a:rPr lang="en-GB" sz="2800" dirty="0" err="1">
                <a:hlinkClick r:id="rId2"/>
              </a:rPr>
              <a:t>PyTorch</a:t>
            </a:r>
            <a:r>
              <a:rPr lang="en-GB" sz="2800" dirty="0">
                <a:hlinkClick r:id="rId2"/>
              </a:rPr>
              <a:t>: Kernel Point Convolution implemented in </a:t>
            </a:r>
            <a:r>
              <a:rPr lang="en-GB" sz="2800" dirty="0" err="1">
                <a:hlinkClick r:id="rId2"/>
              </a:rPr>
              <a:t>PyTorch</a:t>
            </a:r>
            <a:r>
              <a:rPr lang="en-GB" sz="2800" dirty="0">
                <a:hlinkClick r:id="rId2"/>
              </a:rPr>
              <a:t> (github.com)</a:t>
            </a:r>
            <a:endParaRPr lang="en-GB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659333-D043-8303-BCAA-BB4B8C846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527373"/>
            <a:ext cx="5410202" cy="676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76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7A4F2123-18AD-DEC7-C83B-7CF0B1ACAEB1}"/>
              </a:ext>
            </a:extLst>
          </p:cNvPr>
          <p:cNvSpPr txBox="1"/>
          <p:nvPr/>
        </p:nvSpPr>
        <p:spPr>
          <a:xfrm>
            <a:off x="779060" y="266700"/>
            <a:ext cx="5926540" cy="1251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0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Future Direction</a:t>
            </a:r>
            <a:endParaRPr lang="en-US" sz="50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D7109F-C727-8B38-7FF1-C89883B9B2E2}"/>
              </a:ext>
            </a:extLst>
          </p:cNvPr>
          <p:cNvSpPr txBox="1"/>
          <p:nvPr/>
        </p:nvSpPr>
        <p:spPr>
          <a:xfrm>
            <a:off x="1371600" y="2095500"/>
            <a:ext cx="15087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Segmentation process can work properly after labelling the data</a:t>
            </a:r>
          </a:p>
          <a:p>
            <a:pPr marL="742950" indent="-74295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Labelling process includes acquiring the datasets from ground occurrence</a:t>
            </a:r>
          </a:p>
          <a:p>
            <a:pPr marL="742950" indent="-742950" algn="just">
              <a:buAutoNum type="arabicPeriod"/>
            </a:pP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</a:rPr>
              <a:t>It is necessary find point cloud datasets containing information of landslide along embankment system</a:t>
            </a:r>
          </a:p>
        </p:txBody>
      </p:sp>
    </p:spTree>
    <p:extLst>
      <p:ext uri="{BB962C8B-B14F-4D97-AF65-F5344CB8AC3E}">
        <p14:creationId xmlns:p14="http://schemas.microsoft.com/office/powerpoint/2010/main" val="270723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2861</TotalTime>
  <Words>276</Words>
  <Application>Microsoft Office PowerPoint</Application>
  <PresentationFormat>Custom</PresentationFormat>
  <Paragraphs>45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Cambria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Minimal Gradient Professional Human Resources Presentation</dc:title>
  <dc:creator>Widodo, Agus A</dc:creator>
  <cp:lastModifiedBy>Widodo, Agus A</cp:lastModifiedBy>
  <cp:revision>24</cp:revision>
  <dcterms:created xsi:type="dcterms:W3CDTF">2006-08-16T00:00:00Z</dcterms:created>
  <dcterms:modified xsi:type="dcterms:W3CDTF">2024-03-07T20:13:02Z</dcterms:modified>
  <dc:identifier>DAF-KaTe-A0</dc:identifier>
</cp:coreProperties>
</file>

<file path=docProps/thumbnail.jpeg>
</file>